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69A7-53FE-4948-97E7-D93AABF0E1B0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26664-5746-4D33-8870-0CDC167276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26664-5746-4D33-8870-0CDC1672767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A1A0-275A-4295-80AC-5DBCE29DB9FE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2E2C-3067-4AD1-BD79-F38D454F60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es/url?sa=i&amp;rct=j&amp;q=&amp;esrc=s&amp;frm=1&amp;source=images&amp;cd=&amp;cad=rja&amp;docid=rhUkFGQFIELPRM&amp;tbnid=cR4Q__8K6D931M:&amp;ved=0CAUQjRw&amp;url=http://www.gynea.com/&amp;ei=uZe4UdTwMtOm0wWvhYH4BQ&amp;bvm=bv.47810305,d.ZGU&amp;psig=AFQjCNEd263oEYFF1i10v7zkOeN_3qQk7w&amp;ust=13711383510830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85720" y="214290"/>
            <a:ext cx="342902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dirty="0" smtClean="0"/>
          </a:p>
          <a:p>
            <a:pPr lvl="0"/>
            <a:endParaRPr lang="es-ES_tradnl" sz="1200" b="1" dirty="0" smtClean="0"/>
          </a:p>
          <a:p>
            <a:endParaRPr lang="es-ES_tradnl" sz="1200" dirty="0" smtClean="0"/>
          </a:p>
          <a:p>
            <a:r>
              <a:rPr lang="es-ES_tradnl" sz="1200" b="1" dirty="0" smtClean="0"/>
              <a:t>V</a:t>
            </a:r>
            <a:r>
              <a:rPr lang="es-ES_tradnl" sz="1200" b="1" smtClean="0"/>
              <a:t>iernes</a:t>
            </a:r>
            <a:r>
              <a:rPr lang="es-ES_tradnl" sz="1200" b="1" dirty="0" smtClean="0"/>
              <a:t>: </a:t>
            </a:r>
            <a:r>
              <a:rPr lang="es-ES_tradnl" sz="1200" b="1" dirty="0" smtClean="0"/>
              <a:t>9 a 19.30 horas</a:t>
            </a:r>
          </a:p>
          <a:p>
            <a:r>
              <a:rPr lang="es-ES_tradnl" sz="1200" b="1" dirty="0" smtClean="0"/>
              <a:t>Sábado:</a:t>
            </a:r>
            <a:r>
              <a:rPr lang="es-ES_tradnl" sz="1200" b="1" dirty="0" smtClean="0"/>
              <a:t> </a:t>
            </a:r>
            <a:r>
              <a:rPr lang="es-ES_tradnl" sz="1200" b="1" dirty="0" smtClean="0"/>
              <a:t>De 9 a 13 horas</a:t>
            </a:r>
            <a:endParaRPr lang="es-ES" b="1" u="sng" dirty="0" smtClean="0"/>
          </a:p>
          <a:p>
            <a:r>
              <a:rPr lang="es-ES" b="1" u="sng" dirty="0" smtClean="0"/>
              <a:t>Formulario: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Nombre.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Dirección:</a:t>
            </a:r>
          </a:p>
          <a:p>
            <a:pPr>
              <a:buFont typeface="Arial" pitchFamily="34" charset="0"/>
              <a:buChar char="•"/>
            </a:pPr>
            <a:r>
              <a:rPr lang="es-ES" dirty="0" err="1" smtClean="0"/>
              <a:t>Dni</a:t>
            </a:r>
            <a:r>
              <a:rPr lang="es-E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Teléfono: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Correo electrónico (importante):</a:t>
            </a:r>
          </a:p>
          <a:p>
            <a:endParaRPr lang="es-ES" dirty="0" smtClean="0"/>
          </a:p>
          <a:p>
            <a:endParaRPr lang="es-ES_tradnl" sz="1400" dirty="0" smtClean="0"/>
          </a:p>
          <a:p>
            <a:pPr algn="ctr"/>
            <a:r>
              <a:rPr lang="es-ES_tradnl" sz="1400" b="1" dirty="0" smtClean="0">
                <a:solidFill>
                  <a:srgbClr val="FF0000"/>
                </a:solidFill>
              </a:rPr>
              <a:t>Límite 30 plazas</a:t>
            </a:r>
          </a:p>
          <a:p>
            <a:pPr algn="ctr"/>
            <a:endParaRPr lang="es-ES" sz="1400" b="1" dirty="0" smtClean="0">
              <a:solidFill>
                <a:srgbClr val="FF0000"/>
              </a:solidFill>
            </a:endParaRPr>
          </a:p>
          <a:p>
            <a:r>
              <a:rPr lang="es-ES" sz="1400" b="1" u="sng" dirty="0" smtClean="0"/>
              <a:t>Se exigirá el titulo de matrona o certificado de residente de matrona.</a:t>
            </a:r>
          </a:p>
          <a:p>
            <a:endParaRPr lang="es-ES_tradnl" sz="1400" b="1" u="sng" dirty="0" smtClean="0"/>
          </a:p>
          <a:p>
            <a:r>
              <a:rPr lang="es-ES_tradnl" sz="1400" b="1" u="sng" dirty="0" smtClean="0"/>
              <a:t>Con la colaboración:</a:t>
            </a:r>
          </a:p>
          <a:p>
            <a:r>
              <a:rPr lang="es-ES" sz="1400" b="1" dirty="0" smtClean="0"/>
              <a:t>GYNEA LABORATORIOS, S.L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dirty="0"/>
          </a:p>
        </p:txBody>
      </p:sp>
      <p:pic>
        <p:nvPicPr>
          <p:cNvPr id="5" name="4 Imagen" descr="portada mata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32" y="0"/>
            <a:ext cx="5143500" cy="6858000"/>
          </a:xfrm>
          <a:prstGeom prst="rect">
            <a:avLst/>
          </a:prstGeom>
        </p:spPr>
      </p:pic>
      <p:pic>
        <p:nvPicPr>
          <p:cNvPr id="2050" name="Picture 2" descr="http://www.gynea.com/images/css/comun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5072074"/>
            <a:ext cx="313056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53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felix</dc:creator>
  <cp:lastModifiedBy>felix</cp:lastModifiedBy>
  <cp:revision>12</cp:revision>
  <dcterms:created xsi:type="dcterms:W3CDTF">2012-12-22T08:57:23Z</dcterms:created>
  <dcterms:modified xsi:type="dcterms:W3CDTF">2013-06-12T20:37:12Z</dcterms:modified>
</cp:coreProperties>
</file>